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F4E81-049D-4096-B0FE-C70E14FE58B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15738-832D-4F9F-9377-8B66AA01BA2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7756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8796F01-7154-41E0-B48B-A6921757531A}" type="slidenum">
              <a:rPr lang="de-DE" smtClean="0"/>
              <a:pPr rtl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6165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F539F-A441-4F16-B187-0D48A4583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AF33D55-E35D-4A1A-8CB2-ED7E622AD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ED2C1-52F1-4A33-8C8C-DFE70BD46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61F031-3586-4494-9BF9-214C5007F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36C625-C8EE-4009-82E1-79DF93198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9280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9814A-3989-4A45-94F4-F53ECB8EA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987F688-3C4D-4C48-8301-661BBD3D8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D5CD4F-6A12-4235-A63D-A5A81C2A2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515597-5C7E-44A3-B5BD-502FC6548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C6BBD7-67EC-4BBB-8DB2-0AE3A9825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06859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3F79512-F2CD-4987-8C9B-BFD70838D2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7F9705-6ADE-43F5-A728-FBDFC8CF4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C07F0B-0315-4DF8-8C41-F8ADE4FB5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B308D4-9C82-4641-9339-F367E0E4E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11BB20-03A9-499A-9562-38CCAADE3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9709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02443-1C55-43A3-AD1E-314CBB3F3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1F746F-D4F6-4A61-AE3A-49A574576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6FFB29-71EF-4257-9E2C-30E8339A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FFA202-F8FE-432A-A0E1-C0981CE24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0D1D16-DDAF-4CC9-9828-D78377E8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60106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FAD63D-0BF4-47FC-AAC6-E2DA1F580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02B9E-B084-4FD0-8B68-6E2E5CC06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A12E6F-15A6-45E3-B6C9-5E06165A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85E332-BB90-4E92-AAF6-23FC662D2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09CBB9-60E2-4CEA-BD7E-4DA8E6A9B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11761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2B32E-0BF4-4722-BAFA-D82382332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03441C-3A3B-41E9-A162-5A054D7D68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80A6F76-6917-4A0D-9A1C-FF629CA8D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4A23B53-A5BD-49B6-9802-1CB195D65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6183F3-1AF8-4B03-B066-96F60B2E6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180975-9BFD-4B4E-89FC-C480F469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379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2DA507-88D9-4EF1-9AB0-D41AD67D0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310137-D4A3-4034-A5C9-798009CFB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20B435-172B-431E-BB11-AE37EE8D9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4EC1224-FD33-4A89-B147-8A03C4851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181677C-C47E-4A00-9F61-2FBC59B1D2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25DE4C7-DDF6-428F-AAC1-3F814DEC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EB81A51-071A-41FB-BEB7-1B8F75C6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869DBD-4495-4DD3-93CA-D403D23EE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93786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2B921A-260C-4975-8B4F-287CF0EBC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8EFAA25-92C9-4757-84D2-9CFFD165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33556B-943F-469A-B9F0-1F4EB6E0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CB3576C-C64F-481F-A0AE-655E8888C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9465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925D17D-FA2C-48B5-8062-9A74CA023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1087C2-1610-4D19-B002-4E0F19FD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FBB06BD-98F5-4FAC-A45E-24CF1260E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4736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E1D3B-26C2-42A7-9710-BF8DCDC1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4AABBD-9FC7-4F81-A433-3640C2508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599CBA9-533D-4DBB-966D-E8D03004B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02591D-D202-4820-BE07-B08CBA03F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1F19E7-BF44-42D7-863B-9317F9FF5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04B8E8-B23B-4D80-8D2D-E311C1E5B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93421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346D5A-A13E-4252-A03C-B0F20138B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25E939F-4402-4910-9B3F-5834FFC6E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34D799-262C-49B4-878A-EE4BD1326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5BF0F5-4056-424C-A930-57C073076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232126-475C-48A0-84BA-13F7FED79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3664B3-9FFE-402F-BA87-10190EC96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76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3C4F2B8-6DAB-47E7-A511-0B0A83511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74399C-5E1F-454B-8AE1-06C21EDCF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090CC9-A8CB-47CA-B7FE-C15F38F20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1DA1F-E1ED-4AF7-93B2-8854E4CD2739}" type="datetimeFigureOut">
              <a:rPr lang="de-AT" smtClean="0"/>
              <a:t>12.11.2025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E69C3A-1BD4-459B-BFB0-453535343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8485C4-94DD-4E31-A3CD-3A29AF986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5DB2-0276-41B9-B199-DE3A12DB7E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1047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5401" y="-164111"/>
            <a:ext cx="3477651" cy="1397000"/>
          </a:xfrm>
        </p:spPr>
        <p:txBody>
          <a:bodyPr rtlCol="0">
            <a:normAutofit/>
          </a:bodyPr>
          <a:lstStyle/>
          <a:p>
            <a:r>
              <a:rPr lang="de-DE" sz="4000" u="sng" dirty="0">
                <a:solidFill>
                  <a:srgbClr val="33CC00"/>
                </a:solidFill>
              </a:rPr>
              <a:t>Unser Leitbild</a:t>
            </a:r>
            <a:endParaRPr lang="de-DE" sz="4000" dirty="0">
              <a:solidFill>
                <a:srgbClr val="33CC00"/>
              </a:solidFill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C2DD4D6A-7A99-40A7-9F5F-8706290F4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836" y="1772816"/>
            <a:ext cx="10157354" cy="532859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AT" sz="3200" dirty="0">
                <a:solidFill>
                  <a:srgbClr val="33CC00"/>
                </a:solidFill>
              </a:rPr>
              <a:t>Unsere Werte</a:t>
            </a:r>
          </a:p>
          <a:p>
            <a:pPr marL="0" indent="0">
              <a:lnSpc>
                <a:spcPct val="120000"/>
              </a:lnSpc>
              <a:buSzPts val="1000"/>
              <a:buNone/>
              <a:tabLst>
                <a:tab pos="457200" algn="l"/>
              </a:tabLst>
            </a:pPr>
            <a:r>
              <a:rPr lang="de-AT" sz="2600" dirty="0"/>
              <a:t>* Bildung und Leseförderung: Wir fördern Freude am Lesen und unterstützen lebenslanges Lernen.</a:t>
            </a:r>
            <a:br>
              <a:rPr lang="de-AT" sz="2600" dirty="0"/>
            </a:br>
            <a:r>
              <a:rPr lang="de-AT" sz="2600" dirty="0"/>
              <a:t>* Zugang für alle: Wir bieten freien und gerechten Zugang zu Informationen, Medien und Veranstaltungen.</a:t>
            </a:r>
            <a:br>
              <a:rPr lang="de-AT" sz="2600" dirty="0"/>
            </a:br>
            <a:r>
              <a:rPr lang="de-AT" sz="2600" dirty="0"/>
              <a:t>* Gemeinschaft und Begegnung: Wir sind ein Treffpunkt, der Austausch, Integration und Zusammenhalt stärkt.</a:t>
            </a:r>
            <a:br>
              <a:rPr lang="de-AT" sz="2600" dirty="0"/>
            </a:br>
            <a:r>
              <a:rPr lang="de-AT" sz="2600" dirty="0"/>
              <a:t>* Kultur und Identität: Wir bewahren das kulturelle Erbe unserer Gemeinde und machen Kultur für alle erlebbar.</a:t>
            </a:r>
            <a:br>
              <a:rPr lang="de-AT" sz="2600" dirty="0"/>
            </a:br>
            <a:r>
              <a:rPr lang="de-AT" sz="2600" dirty="0"/>
              <a:t>* Serviceorientierung: Wir begegnen unseren Nutzerinnen und Nutzern mit Offenheit, Hilfsbereitschaft, Wertschätzung und Fachkompetenz.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AT" sz="3200" dirty="0">
                <a:solidFill>
                  <a:srgbClr val="33CC00"/>
                </a:solidFill>
              </a:rPr>
              <a:t>Unsere Ziele</a:t>
            </a:r>
          </a:p>
          <a:p>
            <a:pPr marL="0" indent="0">
              <a:lnSpc>
                <a:spcPct val="120000"/>
              </a:lnSpc>
              <a:buSzPts val="1000"/>
              <a:buNone/>
              <a:tabLst>
                <a:tab pos="457200" algn="l"/>
              </a:tabLst>
            </a:pPr>
            <a:r>
              <a:rPr lang="de-AT" sz="2600" dirty="0"/>
              <a:t>* Kindern und Jugendlichen frühzeitig Zugang zu Büchern und Bildung ermöglichen.</a:t>
            </a:r>
            <a:br>
              <a:rPr lang="de-AT" sz="2600" dirty="0"/>
            </a:br>
            <a:r>
              <a:rPr lang="de-AT" sz="2600" dirty="0"/>
              <a:t>* Erwachsene beim lebenslangen Lernen unterstützen.</a:t>
            </a:r>
            <a:br>
              <a:rPr lang="de-AT" sz="2600" dirty="0"/>
            </a:br>
            <a:r>
              <a:rPr lang="de-AT" sz="2600" dirty="0"/>
              <a:t>* Familienfreundliche Angebote schaffen, die alle Generationen ansprechen.</a:t>
            </a:r>
            <a:br>
              <a:rPr lang="de-AT" sz="2600" dirty="0"/>
            </a:br>
            <a:r>
              <a:rPr lang="de-AT" sz="2600" dirty="0"/>
              <a:t>* Kulturveranstaltungen, Lesungen und Projekte anbieten, die das Gemeindeleben bereichern.</a:t>
            </a:r>
          </a:p>
          <a:p>
            <a:pPr marL="0" indent="0">
              <a:buSzPts val="1000"/>
              <a:buNone/>
              <a:tabLst>
                <a:tab pos="457200" algn="l"/>
              </a:tabLst>
            </a:pPr>
            <a:endParaRPr lang="de-AT" sz="1500" dirty="0">
              <a:ea typeface="Times New Roman" panose="02020603050405020304" pitchFamily="18" charset="0"/>
            </a:endParaRPr>
          </a:p>
          <a:p>
            <a:pPr marL="0" indent="0">
              <a:buSzPts val="1000"/>
              <a:buNone/>
              <a:tabLst>
                <a:tab pos="457200" algn="l"/>
              </a:tabLst>
            </a:pPr>
            <a:endParaRPr lang="de-AT" sz="1800" dirty="0">
              <a:ea typeface="Times New Roman" panose="02020603050405020304" pitchFamily="18" charset="0"/>
            </a:endParaRPr>
          </a:p>
          <a:p>
            <a:pPr marL="0" indent="0">
              <a:buSzPts val="1000"/>
              <a:buNone/>
              <a:tabLst>
                <a:tab pos="457200" algn="l"/>
              </a:tabLst>
            </a:pPr>
            <a:endParaRPr lang="de-AT" sz="1800" dirty="0">
              <a:ea typeface="Times New Roman" panose="02020603050405020304" pitchFamily="18" charset="0"/>
            </a:endParaRPr>
          </a:p>
          <a:p>
            <a:endParaRPr lang="de-AT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F2439F4-7022-4B90-BF3D-340F17BCDB07}"/>
              </a:ext>
            </a:extLst>
          </p:cNvPr>
          <p:cNvSpPr txBox="1"/>
          <p:nvPr/>
        </p:nvSpPr>
        <p:spPr>
          <a:xfrm>
            <a:off x="4832797" y="332657"/>
            <a:ext cx="6696745" cy="114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</a:pPr>
            <a:r>
              <a:rPr lang="de-DE" b="1" i="1" dirty="0"/>
              <a:t>Der </a:t>
            </a:r>
            <a:r>
              <a:rPr lang="de-DE" b="1" i="1" dirty="0" err="1"/>
              <a:t>BücherRaum</a:t>
            </a:r>
            <a:r>
              <a:rPr lang="de-DE" b="1" i="1" dirty="0"/>
              <a:t> ist nicht nur ein Raum für Bücher, </a:t>
            </a:r>
            <a:r>
              <a:rPr lang="de-AT" b="1" i="1" dirty="0"/>
              <a:t>sondern auch ein offener Ort für Wissen, Bildung, Kultur und Begegnung. Unsere Bibliothek steht allen Menschen kostenlos zur Verfügung – unabhängig von Alter, Herkunft, Religion oder sozialem Hintergrund.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0147DC4-C6E3-4F83-80D9-63CFA56408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831" y="4756962"/>
            <a:ext cx="1837334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91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Breitbild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Unser Leitbild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Unser Leitbild</dc:title>
  <dc:creator>Maria Zickl</dc:creator>
  <cp:lastModifiedBy>Maria Zickl</cp:lastModifiedBy>
  <cp:revision>1</cp:revision>
  <dcterms:created xsi:type="dcterms:W3CDTF">2025-11-12T12:37:05Z</dcterms:created>
  <dcterms:modified xsi:type="dcterms:W3CDTF">2025-11-12T12:37:24Z</dcterms:modified>
</cp:coreProperties>
</file>